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33"/>
  </p:notesMasterIdLst>
  <p:sldIdLst>
    <p:sldId id="256" r:id="rId5"/>
    <p:sldId id="257" r:id="rId6"/>
    <p:sldId id="262" r:id="rId7"/>
    <p:sldId id="307" r:id="rId8"/>
    <p:sldId id="305" r:id="rId9"/>
    <p:sldId id="306" r:id="rId10"/>
    <p:sldId id="309" r:id="rId11"/>
    <p:sldId id="278" r:id="rId12"/>
    <p:sldId id="310" r:id="rId13"/>
    <p:sldId id="311" r:id="rId14"/>
    <p:sldId id="312" r:id="rId15"/>
    <p:sldId id="314" r:id="rId16"/>
    <p:sldId id="313" r:id="rId17"/>
    <p:sldId id="315" r:id="rId18"/>
    <p:sldId id="317" r:id="rId19"/>
    <p:sldId id="318" r:id="rId20"/>
    <p:sldId id="316" r:id="rId21"/>
    <p:sldId id="319" r:id="rId22"/>
    <p:sldId id="320" r:id="rId23"/>
    <p:sldId id="302" r:id="rId24"/>
    <p:sldId id="321" r:id="rId25"/>
    <p:sldId id="303" r:id="rId26"/>
    <p:sldId id="322" r:id="rId27"/>
    <p:sldId id="304" r:id="rId28"/>
    <p:sldId id="323" r:id="rId29"/>
    <p:sldId id="308" r:id="rId30"/>
    <p:sldId id="260" r:id="rId31"/>
    <p:sldId id="26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262"/>
            <p14:sldId id="307"/>
            <p14:sldId id="305"/>
            <p14:sldId id="306"/>
            <p14:sldId id="309"/>
            <p14:sldId id="278"/>
            <p14:sldId id="310"/>
            <p14:sldId id="311"/>
            <p14:sldId id="312"/>
            <p14:sldId id="314"/>
            <p14:sldId id="313"/>
            <p14:sldId id="315"/>
            <p14:sldId id="317"/>
            <p14:sldId id="318"/>
            <p14:sldId id="316"/>
            <p14:sldId id="319"/>
            <p14:sldId id="320"/>
            <p14:sldId id="302"/>
            <p14:sldId id="321"/>
            <p14:sldId id="303"/>
            <p14:sldId id="322"/>
            <p14:sldId id="304"/>
            <p14:sldId id="323"/>
            <p14:sldId id="308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633" autoAdjust="0"/>
  </p:normalViewPr>
  <p:slideViewPr>
    <p:cSldViewPr snapToGrid="0">
      <p:cViewPr varScale="1">
        <p:scale>
          <a:sx n="66" d="100"/>
          <a:sy n="66" d="100"/>
        </p:scale>
        <p:origin x="566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A0083-2EF3-4FD7-A793-935C1BA07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8422A5-C730-4A52-9150-4BD003875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68216-B04B-400B-A5AB-C397E0856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9486D-6EC9-49E9-9B18-C135F2CE6966}" type="datetime1">
              <a:rPr lang="en-US" smtClean="0"/>
              <a:t>10/2/2019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AC7B-E9D9-4FF5-AE06-58922C3F8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DD562-1EA4-4882-AE7E-F89A81AB8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338D6-29FA-4A08-9180-9E2609F1B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99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5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vishipayyallore/speaker_series_csharp_dotnetcode/tree/master/28Sep2019/College.Services" TargetMode="Externa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Connecting to Azure SQL using EF Core 3.0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10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8918A7-4544-4454-A05E-5F56AC9E4851}"/>
              </a:ext>
            </a:extLst>
          </p:cNvPr>
          <p:cNvSpPr/>
          <p:nvPr/>
        </p:nvSpPr>
        <p:spPr>
          <a:xfrm>
            <a:off x="4133670" y="2750517"/>
            <a:ext cx="496161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cap="none" spc="0" dirty="0">
                <a:ln/>
                <a:solidFill>
                  <a:schemeClr val="accent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Demo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9D2F07-60A2-4FC9-99DC-A307A62B261C}"/>
              </a:ext>
            </a:extLst>
          </p:cNvPr>
          <p:cNvSpPr/>
          <p:nvPr/>
        </p:nvSpPr>
        <p:spPr>
          <a:xfrm>
            <a:off x="2639505" y="3035430"/>
            <a:ext cx="1480008" cy="14328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b="1" dirty="0"/>
              <a:t>&gt;</a:t>
            </a:r>
            <a:endParaRPr lang="en-US" b="1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49CBE4C4-2D8B-49BC-9996-9E72BB48D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704662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Adding Docker Support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11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E0BD8-D982-49FF-85D1-F660E6A4364D}"/>
              </a:ext>
            </a:extLst>
          </p:cNvPr>
          <p:cNvSpPr txBox="1"/>
          <p:nvPr/>
        </p:nvSpPr>
        <p:spPr>
          <a:xfrm>
            <a:off x="84842" y="535126"/>
            <a:ext cx="11972041" cy="1282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3: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Add Docker support to the project.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Execute the professors controller.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E8D7B96-26B3-4C8A-A17B-44DFEFD64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1A6F1D-4D8A-4C80-87CD-A42568C89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22" y="1973532"/>
            <a:ext cx="9305925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88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Adding Docker Support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12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76328C-FF51-4DA2-B0E0-BFB8CE97A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85" y="531748"/>
            <a:ext cx="12060025" cy="23275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E1C9541-CD36-4D04-B079-F18141EAE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85" y="2944271"/>
            <a:ext cx="12060025" cy="34307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3CD313C-4AB7-468A-B9A9-F45AF8C19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1687717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Adding Docker Support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13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8918A7-4544-4454-A05E-5F56AC9E4851}"/>
              </a:ext>
            </a:extLst>
          </p:cNvPr>
          <p:cNvSpPr/>
          <p:nvPr/>
        </p:nvSpPr>
        <p:spPr>
          <a:xfrm>
            <a:off x="4133670" y="2750517"/>
            <a:ext cx="496161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cap="none" spc="0" dirty="0">
                <a:ln/>
                <a:solidFill>
                  <a:schemeClr val="accent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Demo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9D2F07-60A2-4FC9-99DC-A307A62B261C}"/>
              </a:ext>
            </a:extLst>
          </p:cNvPr>
          <p:cNvSpPr/>
          <p:nvPr/>
        </p:nvSpPr>
        <p:spPr>
          <a:xfrm>
            <a:off x="2639505" y="3035430"/>
            <a:ext cx="1480008" cy="14328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b="1" dirty="0"/>
              <a:t>&gt;</a:t>
            </a:r>
            <a:endParaRPr lang="en-US" b="1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37F8918F-D862-481C-98DE-4AF29EC5E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3617327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Build Docker Image and pushing to Docker Hub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14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E0BD8-D982-49FF-85D1-F660E6A4364D}"/>
              </a:ext>
            </a:extLst>
          </p:cNvPr>
          <p:cNvSpPr txBox="1"/>
          <p:nvPr/>
        </p:nvSpPr>
        <p:spPr>
          <a:xfrm>
            <a:off x="84842" y="535126"/>
            <a:ext cx="11972041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4:</a:t>
            </a:r>
          </a:p>
          <a:p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docker build -f "C:\LordKrishna\GitHub\speaker_series_csharp_dotnetcode\CollegeMicroServiceV1\College.ServicesV1\Dockerfile" -t collegeservices:version1 "C:\LordKrishna\GitHub\speaker_series_csharp_dotnetcode\CollegeMicroServiceV1"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BCDF32-DD42-4F4E-95F0-F92F550EC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4" y="2150953"/>
            <a:ext cx="12107158" cy="4282302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5565871-3208-4065-989A-94FF1653C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1321078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Build Docker Image and pushing to Docker Hub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15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E0BD8-D982-49FF-85D1-F660E6A4364D}"/>
              </a:ext>
            </a:extLst>
          </p:cNvPr>
          <p:cNvSpPr txBox="1"/>
          <p:nvPr/>
        </p:nvSpPr>
        <p:spPr>
          <a:xfrm>
            <a:off x="84842" y="535126"/>
            <a:ext cx="11972041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4:</a:t>
            </a:r>
          </a:p>
          <a:p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Live</a:t>
            </a:r>
          </a:p>
          <a:p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docker run -it --rm -p 3000:80 --name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collegemicroservice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collegeservices:version1</a:t>
            </a:r>
          </a:p>
          <a:p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Detached</a:t>
            </a:r>
          </a:p>
          <a:p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docker run -it -d -p 3010:80 --name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collegemicroservice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collegeservices:version1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ED252E9-259A-4EA7-9BFE-19ADAC3D4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5D4F1A-465D-41EE-B2FC-4F1E571EF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2594298"/>
            <a:ext cx="1205865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908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Build Docker Image and pushing to Docker Hub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16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E0BD8-D982-49FF-85D1-F660E6A4364D}"/>
              </a:ext>
            </a:extLst>
          </p:cNvPr>
          <p:cNvSpPr txBox="1"/>
          <p:nvPr/>
        </p:nvSpPr>
        <p:spPr>
          <a:xfrm>
            <a:off x="84842" y="535126"/>
            <a:ext cx="1197204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4:</a:t>
            </a:r>
          </a:p>
          <a:p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docker tag collegeservices:version1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vishipayyallore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collegeservices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docker push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vishipayyallore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collegeservices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E287B0-8EE0-4DFB-A925-86D69D0DC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0" y="2077727"/>
            <a:ext cx="12107158" cy="42894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533799C-DFEC-47AC-A244-FB0A8E7C6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533352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Build Docker Image and pushing to Docker Hub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17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8918A7-4544-4454-A05E-5F56AC9E4851}"/>
              </a:ext>
            </a:extLst>
          </p:cNvPr>
          <p:cNvSpPr/>
          <p:nvPr/>
        </p:nvSpPr>
        <p:spPr>
          <a:xfrm>
            <a:off x="4133670" y="2750517"/>
            <a:ext cx="496161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cap="none" spc="0" dirty="0">
                <a:ln/>
                <a:solidFill>
                  <a:schemeClr val="accent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Demo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9D2F07-60A2-4FC9-99DC-A307A62B261C}"/>
              </a:ext>
            </a:extLst>
          </p:cNvPr>
          <p:cNvSpPr/>
          <p:nvPr/>
        </p:nvSpPr>
        <p:spPr>
          <a:xfrm>
            <a:off x="2639505" y="3035430"/>
            <a:ext cx="1480008" cy="14328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b="1" dirty="0"/>
              <a:t>&gt;</a:t>
            </a:r>
            <a:endParaRPr lang="en-US" b="1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00A8141D-BDC1-4F87-AE5A-C8C97DCD2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1871466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Pulling custom Docker image and executing locally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18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E0BD8-D982-49FF-85D1-F660E6A4364D}"/>
              </a:ext>
            </a:extLst>
          </p:cNvPr>
          <p:cNvSpPr txBox="1"/>
          <p:nvPr/>
        </p:nvSpPr>
        <p:spPr>
          <a:xfrm>
            <a:off x="84842" y="535126"/>
            <a:ext cx="1197204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5:</a:t>
            </a:r>
          </a:p>
          <a:p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docker pull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vishipayyallore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collegeservices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docker run -it -d -p 3020:80 --name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collegemicroservice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vishipayyallore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collegeservices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BF8756-5BF4-4598-B8C8-E1BB57FFD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0" y="1928768"/>
            <a:ext cx="12060023" cy="44710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96D8696-F027-4995-90B4-8131B8963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983978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Pulling custom Docker image and executing locally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19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8918A7-4544-4454-A05E-5F56AC9E4851}"/>
              </a:ext>
            </a:extLst>
          </p:cNvPr>
          <p:cNvSpPr/>
          <p:nvPr/>
        </p:nvSpPr>
        <p:spPr>
          <a:xfrm>
            <a:off x="4133670" y="2750517"/>
            <a:ext cx="496161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cap="none" spc="0" dirty="0">
                <a:ln/>
                <a:solidFill>
                  <a:schemeClr val="accent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Demo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9D2F07-60A2-4FC9-99DC-A307A62B261C}"/>
              </a:ext>
            </a:extLst>
          </p:cNvPr>
          <p:cNvSpPr/>
          <p:nvPr/>
        </p:nvSpPr>
        <p:spPr>
          <a:xfrm>
            <a:off x="2639505" y="3035430"/>
            <a:ext cx="1480008" cy="14328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b="1" dirty="0"/>
              <a:t>&gt;</a:t>
            </a:r>
            <a:endParaRPr lang="en-US" b="1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EF805F02-7F7B-4288-8DF2-F8605508D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3229420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 Service using .NET Core 3.0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Viswanatha Swamy</a:t>
            </a:r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Creating AKS Cluster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20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C0FFDC-C7D3-4E4C-BEE0-BB73CFDEDD3A}"/>
              </a:ext>
            </a:extLst>
          </p:cNvPr>
          <p:cNvSpPr txBox="1"/>
          <p:nvPr/>
        </p:nvSpPr>
        <p:spPr>
          <a:xfrm>
            <a:off x="84842" y="619969"/>
            <a:ext cx="11972041" cy="1282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6: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az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aks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create --resource-group rsg-techtalk-aug2019 --name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collegemicroservicecluster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--node-count 1 --enable-addons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http_application_routing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--generate-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ssh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-keys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926A056-8D7F-460D-8EDA-EC1BA78A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1E454A-969C-4FA6-8037-B42F83F52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85" y="3516417"/>
            <a:ext cx="12058650" cy="2895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D2B702-6A01-4D54-99FA-E9C4A9E07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" y="1886734"/>
            <a:ext cx="12058650" cy="153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3493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Creating AKS Cluster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21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8918A7-4544-4454-A05E-5F56AC9E4851}"/>
              </a:ext>
            </a:extLst>
          </p:cNvPr>
          <p:cNvSpPr/>
          <p:nvPr/>
        </p:nvSpPr>
        <p:spPr>
          <a:xfrm>
            <a:off x="4133670" y="2750517"/>
            <a:ext cx="496161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cap="none" spc="0" dirty="0">
                <a:ln/>
                <a:solidFill>
                  <a:schemeClr val="accent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Demo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9D2F07-60A2-4FC9-99DC-A307A62B261C}"/>
              </a:ext>
            </a:extLst>
          </p:cNvPr>
          <p:cNvSpPr/>
          <p:nvPr/>
        </p:nvSpPr>
        <p:spPr>
          <a:xfrm>
            <a:off x="2639505" y="3035430"/>
            <a:ext cx="1480008" cy="14328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b="1" dirty="0"/>
              <a:t>&gt;</a:t>
            </a:r>
            <a:endParaRPr lang="en-US" b="1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6850DB83-FC3A-4BF9-88BD-B8D50828E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433972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Retrieving the Credentials of AKS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22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C0FFDC-C7D3-4E4C-BEE0-BB73CFDEDD3A}"/>
              </a:ext>
            </a:extLst>
          </p:cNvPr>
          <p:cNvSpPr txBox="1"/>
          <p:nvPr/>
        </p:nvSpPr>
        <p:spPr>
          <a:xfrm>
            <a:off x="84842" y="619969"/>
            <a:ext cx="11972041" cy="1282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7: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az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aks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create --resource-group rsg-techtalk-aug2019 --name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collegemicroservicecluster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--node-count 1 --enable-addons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http_application_routing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--generate-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ssh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-keys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85330A6-EBD5-4728-B758-8D9ACDCF6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19829D-E8C6-4B48-8A36-77A5A8947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1830007"/>
            <a:ext cx="1205865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95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Retrieving the Credentials of AKS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23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8918A7-4544-4454-A05E-5F56AC9E4851}"/>
              </a:ext>
            </a:extLst>
          </p:cNvPr>
          <p:cNvSpPr/>
          <p:nvPr/>
        </p:nvSpPr>
        <p:spPr>
          <a:xfrm>
            <a:off x="4133670" y="2750517"/>
            <a:ext cx="496161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cap="none" spc="0" dirty="0">
                <a:ln/>
                <a:solidFill>
                  <a:schemeClr val="accent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Demo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9D2F07-60A2-4FC9-99DC-A307A62B261C}"/>
              </a:ext>
            </a:extLst>
          </p:cNvPr>
          <p:cNvSpPr/>
          <p:nvPr/>
        </p:nvSpPr>
        <p:spPr>
          <a:xfrm>
            <a:off x="2639505" y="3035430"/>
            <a:ext cx="1480008" cy="14328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b="1" dirty="0"/>
              <a:t>&gt;</a:t>
            </a:r>
            <a:endParaRPr lang="en-US" b="1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356E23FF-9B8A-4626-9DDB-203704975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27886077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Deploying to Kubernetes and accessing Web API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24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17DAD6-BA33-4E8D-9AB8-4E96F5296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9" y="2300141"/>
            <a:ext cx="12069452" cy="41290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F57AE1C-44D8-443B-B702-F837549C46B1}"/>
              </a:ext>
            </a:extLst>
          </p:cNvPr>
          <p:cNvSpPr txBox="1"/>
          <p:nvPr/>
        </p:nvSpPr>
        <p:spPr>
          <a:xfrm>
            <a:off x="84842" y="619969"/>
            <a:ext cx="11972041" cy="2113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8: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kubectl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apply -f deploy-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collegemicroservice.yaml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kubectl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get service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collegemicroservice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–watch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kubectl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scale --replicas=2 deployment/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collegemicroservice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5B75514-585C-4650-A08F-031090721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26421760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Deploying to Kubernetes and accessing Web API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25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81E872-F1E2-40F6-80FF-61C26C471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2" y="595595"/>
            <a:ext cx="12069452" cy="542170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06B1E30A-AF50-40C9-B54E-E121A9AE6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1372310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Deploying to Kubernetes and accessing Web API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26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8918A7-4544-4454-A05E-5F56AC9E4851}"/>
              </a:ext>
            </a:extLst>
          </p:cNvPr>
          <p:cNvSpPr/>
          <p:nvPr/>
        </p:nvSpPr>
        <p:spPr>
          <a:xfrm>
            <a:off x="4133670" y="2750517"/>
            <a:ext cx="496161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cap="none" spc="0" dirty="0">
                <a:ln/>
                <a:solidFill>
                  <a:schemeClr val="accent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Demo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9D2F07-60A2-4FC9-99DC-A307A62B261C}"/>
              </a:ext>
            </a:extLst>
          </p:cNvPr>
          <p:cNvSpPr/>
          <p:nvPr/>
        </p:nvSpPr>
        <p:spPr>
          <a:xfrm>
            <a:off x="2639505" y="3035430"/>
            <a:ext cx="1480008" cy="14328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b="1" dirty="0"/>
              <a:t>&gt;</a:t>
            </a:r>
            <a:endParaRPr lang="en-US" b="1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30A35DA4-FAA9-430C-A814-65D7728DC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38257667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Today’s Topics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1896CA-6315-4D3D-A727-ECB49A9085BF}"/>
              </a:ext>
            </a:extLst>
          </p:cNvPr>
          <p:cNvSpPr txBox="1"/>
          <p:nvPr/>
        </p:nvSpPr>
        <p:spPr>
          <a:xfrm>
            <a:off x="273376" y="707009"/>
            <a:ext cx="7626286" cy="3775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Resources in Azure and Source Code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Creating Web API using .NET Core 3.0. Health Check.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Connecting to Azure SQL using EF Core 3.0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Adding Docker Support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Build Docker Image and pushing to Docker Hub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Pulling custom Docker image and executing locally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Creating AKS Cluster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Retrieving the Credentials of AKS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Deploying to Kubernetes and accessing Web API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4970D57-C68A-4D82-AC6D-3A92B8316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0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1979392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Disclaimer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4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6D8D83BF-FAFE-45C3-9141-324FDBEF1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E0BD8-D982-49FF-85D1-F660E6A4364D}"/>
              </a:ext>
            </a:extLst>
          </p:cNvPr>
          <p:cNvSpPr txBox="1"/>
          <p:nvPr/>
        </p:nvSpPr>
        <p:spPr>
          <a:xfrm>
            <a:off x="84842" y="619969"/>
            <a:ext cx="11972041" cy="2113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Disclaimer: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This exercise is to show “Hello World” of building Micro Service.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Some of the best practices are ignored to complete the exercise on time.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Intention is to cover quite a breath.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There are multiple ways to create Micro Service. This is one of the way.</a:t>
            </a:r>
          </a:p>
        </p:txBody>
      </p:sp>
    </p:spTree>
    <p:extLst>
      <p:ext uri="{BB962C8B-B14F-4D97-AF65-F5344CB8AC3E}">
        <p14:creationId xmlns:p14="http://schemas.microsoft.com/office/powerpoint/2010/main" val="1650298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Lighter Moment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6" name="Picture 2" descr="Image result for tea glass images">
            <a:extLst>
              <a:ext uri="{FF2B5EF4-FFF2-40B4-BE49-F238E27FC236}">
                <a16:creationId xmlns:a16="http://schemas.microsoft.com/office/drawing/2014/main" id="{E3E8CB7E-B487-4633-90B4-63A47258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69" y="717221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A53533-A3B9-4C2A-8D25-8D3C9814F8F2}"/>
              </a:ext>
            </a:extLst>
          </p:cNvPr>
          <p:cNvSpPr txBox="1"/>
          <p:nvPr/>
        </p:nvSpPr>
        <p:spPr>
          <a:xfrm>
            <a:off x="65987" y="582263"/>
            <a:ext cx="3733015" cy="451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err="1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Pani</a:t>
            </a:r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Kam </a:t>
            </a:r>
            <a:r>
              <a:rPr lang="en-US" b="1" dirty="0" err="1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Doodh</a:t>
            </a:r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Zada Chai.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A955502-91D2-4911-91DF-A6AE06485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114" y="2125682"/>
            <a:ext cx="8930324" cy="426575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D53BC8-D404-4EFE-B7A5-A52214DABA45}"/>
              </a:ext>
            </a:extLst>
          </p:cNvPr>
          <p:cNvSpPr txBox="1"/>
          <p:nvPr/>
        </p:nvSpPr>
        <p:spPr>
          <a:xfrm>
            <a:off x="3186260" y="1639589"/>
            <a:ext cx="5448692" cy="451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Slides Kam Hands-On Zada Session !!!</a:t>
            </a:r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71BBEBD0-B00C-4C18-82CD-DAFD91B97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8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214454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Resources in Azure and Source Code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6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E0BD8-D982-49FF-85D1-F660E6A4364D}"/>
              </a:ext>
            </a:extLst>
          </p:cNvPr>
          <p:cNvSpPr txBox="1"/>
          <p:nvPr/>
        </p:nvSpPr>
        <p:spPr>
          <a:xfrm>
            <a:off x="84842" y="619969"/>
            <a:ext cx="11972041" cy="867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Azure SQL, Kubernetes Cluster.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Source Code: </a:t>
            </a:r>
            <a:r>
              <a:rPr lang="en-US" sz="1600" dirty="0">
                <a:hlinkClick r:id="rId2"/>
              </a:rPr>
              <a:t>https://github.com/vishipayyallore/speaker_series_csharp_dotnetcode/tree/master/28Sep2019/College.Services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934873B-8011-4D97-8353-76A1CD0C4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0079DB-5145-469F-91D0-2BD1EF659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42" y="1608881"/>
            <a:ext cx="11553825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195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Creating Web API using .NET Core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7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E0BD8-D982-49FF-85D1-F660E6A4364D}"/>
              </a:ext>
            </a:extLst>
          </p:cNvPr>
          <p:cNvSpPr txBox="1"/>
          <p:nvPr/>
        </p:nvSpPr>
        <p:spPr>
          <a:xfrm>
            <a:off x="84842" y="619969"/>
            <a:ext cx="11972041" cy="419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Tools Used: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Visual Studio 2019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Visual Studio Code [For Kubernetes]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Azure Data Studio [To connect to SQL Azure]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Command line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Kitematic [GUI for Containers]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1: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 will create a new solution and Web API Project.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Execute the Project with IIS Express and Kestrel.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D2510FB-0777-45FF-8F74-8B4F3E590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98B548-D266-47F2-BFF9-24EA8600F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56526"/>
            <a:ext cx="6047044" cy="543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450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Creating Web API using .NET Core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8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8918A7-4544-4454-A05E-5F56AC9E4851}"/>
              </a:ext>
            </a:extLst>
          </p:cNvPr>
          <p:cNvSpPr/>
          <p:nvPr/>
        </p:nvSpPr>
        <p:spPr>
          <a:xfrm>
            <a:off x="4133670" y="2750517"/>
            <a:ext cx="496161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cap="none" spc="0" dirty="0">
                <a:ln/>
                <a:solidFill>
                  <a:schemeClr val="accent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Demo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9D2F07-60A2-4FC9-99DC-A307A62B261C}"/>
              </a:ext>
            </a:extLst>
          </p:cNvPr>
          <p:cNvSpPr/>
          <p:nvPr/>
        </p:nvSpPr>
        <p:spPr>
          <a:xfrm>
            <a:off x="2639505" y="3035430"/>
            <a:ext cx="1480008" cy="14328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b="1" dirty="0"/>
              <a:t>&gt;</a:t>
            </a:r>
            <a:endParaRPr lang="en-US" b="1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CFAD0A55-18D9-4784-A924-6344801D0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4244167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5519BD-7A5E-4632-89C4-9BEAB8B7AFA7}"/>
              </a:ext>
            </a:extLst>
          </p:cNvPr>
          <p:cNvSpPr/>
          <p:nvPr/>
        </p:nvSpPr>
        <p:spPr>
          <a:xfrm>
            <a:off x="18853" y="28279"/>
            <a:ext cx="121432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Connecting to Azure SQL using EF Core 3.0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08FBBD-4439-4D21-B701-BF5D774EC03D}"/>
              </a:ext>
            </a:extLst>
          </p:cNvPr>
          <p:cNvCxnSpPr/>
          <p:nvPr/>
        </p:nvCxnSpPr>
        <p:spPr>
          <a:xfrm>
            <a:off x="18853" y="6485643"/>
            <a:ext cx="12143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F8EDD3-9EC4-41AD-8DC5-D1CBE88F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4746" y="6460047"/>
            <a:ext cx="274320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</a:t>
            </a:r>
            <a:fld id="{B46338D6-29FA-4A08-9180-9E2609F1B5F7}" type="slidenum">
              <a:rPr lang="en-US" b="1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9</a:t>
            </a:fld>
            <a:endParaRPr lang="en-US" b="1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5E0BD8-D982-49FF-85D1-F660E6A4364D}"/>
              </a:ext>
            </a:extLst>
          </p:cNvPr>
          <p:cNvSpPr txBox="1"/>
          <p:nvPr/>
        </p:nvSpPr>
        <p:spPr>
          <a:xfrm>
            <a:off x="84842" y="535126"/>
            <a:ext cx="11972041" cy="2944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 2: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Creating Entities, Persistence, Common, and BAL folders.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Copy the code into those folders; just to save time.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Add the connection string inside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appsettings.json</a:t>
            </a:r>
            <a:endParaRPr lang="en-US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Add the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DbContext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and application dependencies in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startup.cs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Execute the Values controller, followed by professors controller.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Modify </a:t>
            </a:r>
            <a:r>
              <a:rPr lang="en-US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launchSettings.json</a:t>
            </a:r>
            <a:r>
              <a:rPr lang="en-US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to execute Professors controller.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4FE7ED-ACBF-4F55-A7DA-776CC724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4598" y="1223285"/>
            <a:ext cx="3105150" cy="51435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57F982-018D-44C8-A290-F8CB74857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41" y="3469139"/>
            <a:ext cx="6867525" cy="294478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007FDCE-593A-4D2A-828C-545C14751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56" y="6460047"/>
            <a:ext cx="7863840" cy="365125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 service using .NET Core, EF Core, Docker, Kubernetes</a:t>
            </a:r>
          </a:p>
        </p:txBody>
      </p:sp>
    </p:spTree>
    <p:extLst>
      <p:ext uri="{BB962C8B-B14F-4D97-AF65-F5344CB8AC3E}">
        <p14:creationId xmlns:p14="http://schemas.microsoft.com/office/powerpoint/2010/main" val="3753949051"/>
      </p:ext>
    </p:extLst>
  </p:cSld>
  <p:clrMapOvr>
    <a:masterClrMapping/>
  </p:clrMapOvr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openxmlformats.org/package/2006/metadata/core-properties"/>
    <ds:schemaRef ds:uri="http://schemas.microsoft.com/sharepoint/v3"/>
    <ds:schemaRef ds:uri="http://purl.org/dc/terms/"/>
    <ds:schemaRef ds:uri="http://schemas.microsoft.com/office/2006/documentManagement/types"/>
    <ds:schemaRef ds:uri="http://schemas.microsoft.com/office/infopath/2007/PartnerControls"/>
    <ds:schemaRef ds:uri="11245976-3b4d-4794-a754-317688483df2"/>
    <ds:schemaRef ds:uri="http://purl.org/dc/elements/1.1/"/>
    <ds:schemaRef ds:uri="569b343d-e775-480b-9b2b-6a6986deb9b0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2698</TotalTime>
  <Words>1018</Words>
  <Application>Microsoft Office PowerPoint</Application>
  <PresentationFormat>Widescreen</PresentationFormat>
  <Paragraphs>156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Consolas</vt:lpstr>
      <vt:lpstr>Segoe UI</vt:lpstr>
      <vt:lpstr>Segoe UI Light</vt:lpstr>
      <vt:lpstr>Verdana</vt:lpstr>
      <vt:lpstr>Wingdings</vt:lpstr>
      <vt:lpstr>Dotnet_Template</vt:lpstr>
      <vt:lpstr>PowerPoint Presentation</vt:lpstr>
      <vt:lpstr>Micro Service using .NET Core 3.0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 &amp; 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Payyalore Krishna, Viswanatha Swamy</cp:lastModifiedBy>
  <cp:revision>23</cp:revision>
  <dcterms:created xsi:type="dcterms:W3CDTF">2018-01-09T22:22:16Z</dcterms:created>
  <dcterms:modified xsi:type="dcterms:W3CDTF">2019-10-02T14:53:22Z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